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9" r:id="rId2"/>
    <p:sldId id="270" r:id="rId3"/>
  </p:sldIdLst>
  <p:sldSz cx="6858000" cy="9906000" type="A4"/>
  <p:notesSz cx="6858000" cy="9144000"/>
  <p:custDataLst>
    <p:tags r:id="rId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A992"/>
    <a:srgbClr val="FDECEF"/>
    <a:srgbClr val="F9C1C9"/>
    <a:srgbClr val="F8BAC3"/>
    <a:srgbClr val="AD4B42"/>
    <a:srgbClr val="F8B9C2"/>
    <a:srgbClr val="F8B6C0"/>
    <a:srgbClr val="930A41"/>
    <a:srgbClr val="E6E6E6"/>
    <a:srgbClr val="BA6A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247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F9E4B3-DD22-46D4-9729-DB053252A86D}" type="datetimeFigureOut">
              <a:rPr lang="zh-CN" altLang="en-US" smtClean="0"/>
              <a:t>2024/12/26</a:t>
            </a:fld>
            <a:endParaRPr lang="zh-CN" altLang="en-US"/>
          </a:p>
        </p:txBody>
      </p:sp>
      <p:sp>
        <p:nvSpPr>
          <p:cNvPr id="4" name="幻灯片图像占位符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88FBAF-B1F7-438C-ABEE-49BE431433A6}"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t>2024/12/26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t>2024/12/26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t>2024/12/26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t>2024/12/26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9D2588E8-D53D-4B87-B67C-3EA7CDA3FFEA}" type="datetimeFigureOut">
              <a:rPr lang="zh-CN" altLang="en-US" smtClean="0"/>
              <a:t>2024/12/26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9D2588E8-D53D-4B87-B67C-3EA7CDA3FFEA}" type="datetimeFigureOut">
              <a:rPr lang="zh-CN" altLang="en-US" smtClean="0"/>
              <a:t>2024/12/26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Content Placeholder 3"/>
          <p:cNvSpPr>
            <a:spLocks noGrp="1"/>
          </p:cNvSpPr>
          <p:nvPr>
            <p:ph sz="half" idx="2"/>
          </p:nvPr>
        </p:nvSpPr>
        <p:spPr>
          <a:xfrm>
            <a:off x="472381" y="3618442"/>
            <a:ext cx="2901255" cy="532218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Content Placeholder 5"/>
          <p:cNvSpPr>
            <a:spLocks noGrp="1"/>
          </p:cNvSpPr>
          <p:nvPr>
            <p:ph sz="quarter" idx="4"/>
          </p:nvPr>
        </p:nvSpPr>
        <p:spPr>
          <a:xfrm>
            <a:off x="3471863" y="3618442"/>
            <a:ext cx="2915543" cy="532218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9D2588E8-D53D-4B87-B67C-3EA7CDA3FFEA}" type="datetimeFigureOut">
              <a:rPr lang="zh-CN" altLang="en-US" smtClean="0"/>
              <a:t>2024/12/26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9D2588E8-D53D-4B87-B67C-3EA7CDA3FFEA}" type="datetimeFigureOut">
              <a:rPr lang="zh-CN" altLang="en-US" smtClean="0"/>
              <a:t>2024/12/26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2588E8-D53D-4B87-B67C-3EA7CDA3FFEA}" type="datetimeFigureOut">
              <a:rPr lang="zh-CN" altLang="en-US" smtClean="0"/>
              <a:t>2024/12/26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9D2588E8-D53D-4B87-B67C-3EA7CDA3FFEA}" type="datetimeFigureOut">
              <a:rPr lang="zh-CN" altLang="en-US" smtClean="0"/>
              <a:t>2024/12/26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9D2588E8-D53D-4B87-B67C-3EA7CDA3FFEA}" type="datetimeFigureOut">
              <a:rPr lang="zh-CN" altLang="en-US" smtClean="0"/>
              <a:t>2024/12/26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72F7E55-86A3-46A7-8AAE-BF7A4285428E}"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D2588E8-D53D-4B87-B67C-3EA7CDA3FFEA}" type="datetimeFigureOut">
              <a:rPr lang="zh-CN" altLang="en-US" smtClean="0"/>
              <a:t>2024/12/26</a:t>
            </a:fld>
            <a:endParaRPr lang="zh-CN"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72F7E55-86A3-46A7-8AAE-BF7A4285428E}"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amset.cn/meeting" TargetMode="External"/><Relationship Id="rId7"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icams.conferences.ac.cn/"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icams.conferences.ac.cn/"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www.iamset.cn/meeting"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5000"/>
            <a:lum/>
          </a:blip>
          <a:srcRect/>
          <a:stretch>
            <a:fillRect t="-3000" b="-3000"/>
          </a:stretch>
        </a:blipFill>
        <a:effectLst/>
      </p:bgPr>
    </p:bg>
    <p:spTree>
      <p:nvGrpSpPr>
        <p:cNvPr id="1" name=""/>
        <p:cNvGrpSpPr/>
        <p:nvPr/>
      </p:nvGrpSpPr>
      <p:grpSpPr>
        <a:xfrm>
          <a:off x="0" y="0"/>
          <a:ext cx="0" cy="0"/>
          <a:chOff x="0" y="0"/>
          <a:chExt cx="0" cy="0"/>
        </a:xfrm>
      </p:grpSpPr>
      <p:sp>
        <p:nvSpPr>
          <p:cNvPr id="9" name="文本框 8"/>
          <p:cNvSpPr txBox="1"/>
          <p:nvPr/>
        </p:nvSpPr>
        <p:spPr>
          <a:xfrm>
            <a:off x="1161048" y="340234"/>
            <a:ext cx="4535905" cy="52197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2800" b="1" i="0" u="none" strike="noStrike" kern="1200" cap="none" spc="0" normalizeH="0" baseline="0" noProof="0" dirty="0">
                <a:ln w="0"/>
                <a:solidFill>
                  <a:prstClr val="black"/>
                </a:solidFill>
                <a:effectLst>
                  <a:reflection blurRad="6350" stA="53000" endA="300" endPos="35500" dir="5400000" sy="-90000" algn="bl" rotWithShape="0"/>
                </a:effectLst>
                <a:uLnTx/>
                <a:uFillTx/>
                <a:latin typeface="华文中宋" panose="02010600040101010101" pitchFamily="2" charset="-122"/>
                <a:ea typeface="华文中宋" panose="02010600040101010101" pitchFamily="2" charset="-122"/>
                <a:cs typeface="+mn-cs"/>
              </a:rPr>
              <a:t>Wall Poster </a:t>
            </a:r>
            <a:r>
              <a:rPr lang="en-US" altLang="zh-CN" sz="2800" b="1" dirty="0">
                <a:ln w="0"/>
                <a:solidFill>
                  <a:prstClr val="black"/>
                </a:solidFill>
                <a:effectLst>
                  <a:reflection blurRad="6350" stA="53000" endA="300" endPos="35500" dir="5400000" sy="-90000" algn="bl" rotWithShape="0"/>
                </a:effectLst>
                <a:latin typeface="华文中宋" panose="02010600040101010101" pitchFamily="2" charset="-122"/>
                <a:ea typeface="华文中宋" panose="02010600040101010101" pitchFamily="2" charset="-122"/>
              </a:rPr>
              <a:t>Guidance</a:t>
            </a:r>
            <a:r>
              <a:rPr kumimoji="0" lang="en-US" altLang="zh-CN" sz="2800" b="0" i="0" u="none" strike="noStrike" kern="1200" cap="none" spc="0" normalizeH="0" baseline="0" noProof="0" dirty="0">
                <a:ln w="0"/>
                <a:solidFill>
                  <a:prstClr val="black"/>
                </a:solidFill>
                <a:effectLst>
                  <a:reflection blurRad="6350" stA="53000" endA="300" endPos="35500" dir="5400000" sy="-90000" algn="bl" rotWithShape="0"/>
                </a:effectLst>
                <a:uLnTx/>
                <a:uFillTx/>
                <a:latin typeface="华文中宋" panose="02010600040101010101" pitchFamily="2" charset="-122"/>
                <a:ea typeface="华文中宋" panose="02010600040101010101" pitchFamily="2" charset="-122"/>
                <a:cs typeface="+mn-cs"/>
              </a:rPr>
              <a:t> </a:t>
            </a:r>
            <a:endParaRPr kumimoji="0" lang="zh-CN" altLang="en-US" sz="2800" b="0" i="0" u="none" strike="noStrike" kern="1200" cap="none" spc="0" normalizeH="0" baseline="0" noProof="0" dirty="0">
              <a:ln w="0"/>
              <a:solidFill>
                <a:prstClr val="black"/>
              </a:solidFill>
              <a:effectLst>
                <a:reflection blurRad="6350" stA="53000" endA="300" endPos="35500" dir="5400000" sy="-90000" algn="bl" rotWithShape="0"/>
              </a:effectLst>
              <a:uLnTx/>
              <a:uFillTx/>
              <a:latin typeface="华文中宋" panose="02010600040101010101" pitchFamily="2" charset="-122"/>
              <a:ea typeface="华文中宋" panose="02010600040101010101" pitchFamily="2" charset="-122"/>
              <a:cs typeface="+mn-cs"/>
            </a:endParaRPr>
          </a:p>
        </p:txBody>
      </p:sp>
      <p:pic>
        <p:nvPicPr>
          <p:cNvPr id="34" name="图片 33">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76025" y="9282469"/>
            <a:ext cx="1480886" cy="353948"/>
          </a:xfrm>
          <a:prstGeom prst="rect">
            <a:avLst/>
          </a:prstGeom>
        </p:spPr>
      </p:pic>
      <p:pic>
        <p:nvPicPr>
          <p:cNvPr id="35" name="图片 34">
            <a:hlinkClick r:id="rId5"/>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300990" y="9282448"/>
            <a:ext cx="1376680" cy="311114"/>
          </a:xfrm>
          <a:prstGeom prst="rect">
            <a:avLst/>
          </a:prstGeom>
        </p:spPr>
      </p:pic>
      <p:grpSp>
        <p:nvGrpSpPr>
          <p:cNvPr id="6" name="组合 5"/>
          <p:cNvGrpSpPr/>
          <p:nvPr/>
        </p:nvGrpSpPr>
        <p:grpSpPr>
          <a:xfrm>
            <a:off x="238595" y="1139847"/>
            <a:ext cx="6467001" cy="7586270"/>
            <a:chOff x="238595" y="922685"/>
            <a:chExt cx="6467001" cy="7586270"/>
          </a:xfrm>
        </p:grpSpPr>
        <p:sp>
          <p:nvSpPr>
            <p:cNvPr id="10" name="文本框 9"/>
            <p:cNvSpPr txBox="1"/>
            <p:nvPr/>
          </p:nvSpPr>
          <p:spPr>
            <a:xfrm>
              <a:off x="300785" y="922685"/>
              <a:ext cx="6404811" cy="1646476"/>
            </a:xfrm>
            <a:prstGeom prst="rect">
              <a:avLst/>
            </a:prstGeom>
            <a:noFill/>
          </p:spPr>
          <p:txBody>
            <a:bodyPr wrap="square" rtlCol="0">
              <a:spAutoFit/>
            </a:bodyPr>
            <a:lstStyle/>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1" i="0" u="none" strike="noStrike" kern="1200" cap="none" spc="0" normalizeH="0" baseline="0" noProof="0" dirty="0">
                  <a:ln>
                    <a:noFill/>
                  </a:ln>
                  <a:solidFill>
                    <a:schemeClr val="accent4">
                      <a:lumMod val="50000"/>
                    </a:schemeClr>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Wall Poster Presentation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is a very important way of academic communication at international conference. By displaying the main research results with intuitive images and charts, accompanied by concise and clear explanations, participants can quickly understand the author's research priorities and conclusions in a short time.</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grpSp>
          <p:nvGrpSpPr>
            <p:cNvPr id="5" name="组合 4"/>
            <p:cNvGrpSpPr/>
            <p:nvPr/>
          </p:nvGrpSpPr>
          <p:grpSpPr>
            <a:xfrm>
              <a:off x="238595" y="2563081"/>
              <a:ext cx="6467001" cy="5945874"/>
              <a:chOff x="238595" y="2563081"/>
              <a:chExt cx="6467001" cy="5945874"/>
            </a:xfrm>
          </p:grpSpPr>
          <p:grpSp>
            <p:nvGrpSpPr>
              <p:cNvPr id="13" name="组合 12"/>
              <p:cNvGrpSpPr/>
              <p:nvPr/>
            </p:nvGrpSpPr>
            <p:grpSpPr>
              <a:xfrm>
                <a:off x="433136" y="2563081"/>
                <a:ext cx="4560442" cy="369332"/>
                <a:chOff x="433138" y="2828708"/>
                <a:chExt cx="4560442" cy="369332"/>
              </a:xfrm>
            </p:grpSpPr>
            <p:sp>
              <p:nvSpPr>
                <p:cNvPr id="2" name="文本框 1"/>
                <p:cNvSpPr txBox="1"/>
                <p:nvPr/>
              </p:nvSpPr>
              <p:spPr>
                <a:xfrm>
                  <a:off x="666222" y="2828708"/>
                  <a:ext cx="43273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Wall Poster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R</a:t>
                  </a:r>
                  <a:r>
                    <a:rPr kumimoji="0" lang="en-US" altLang="zh-CN" sz="1800" b="1" i="0" u="none" strike="noStrike" kern="1200" cap="none" spc="0" normalizeH="0" baseline="0" noProof="0" dirty="0" err="1">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equirement</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7" name="流程图: 接点 6"/>
                <p:cNvSpPr/>
                <p:nvPr/>
              </p:nvSpPr>
              <p:spPr>
                <a:xfrm>
                  <a:off x="433138" y="2943020"/>
                  <a:ext cx="180000" cy="180000"/>
                </a:xfrm>
                <a:prstGeom prst="flowChartConnector">
                  <a:avLst/>
                </a:prstGeom>
                <a:solidFill>
                  <a:schemeClr val="accent4">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grpSp>
          <p:sp>
            <p:nvSpPr>
              <p:cNvPr id="11" name="文本框 10"/>
              <p:cNvSpPr txBox="1"/>
              <p:nvPr/>
            </p:nvSpPr>
            <p:spPr>
              <a:xfrm>
                <a:off x="300785" y="2862760"/>
                <a:ext cx="6404811" cy="1962268"/>
              </a:xfrm>
              <a:prstGeom prst="rect">
                <a:avLst/>
              </a:prstGeom>
              <a:noFill/>
            </p:spPr>
            <p:txBody>
              <a:bodyPr wrap="square" rtlCol="0">
                <a:spAutoFit/>
              </a:bodyPr>
              <a:lstStyle/>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The required size of the wall poster is </a:t>
                </a:r>
                <a:r>
                  <a:rPr kumimoji="0" lang="en-US" altLang="zh-CN" sz="1800" b="1" i="0" u="none" strike="noStrike" kern="1200" cap="none" spc="0" normalizeH="0" baseline="0" noProof="0" dirty="0">
                    <a:ln>
                      <a:noFill/>
                    </a:ln>
                    <a:solidFill>
                      <a:schemeClr val="accent4">
                        <a:lumMod val="50000"/>
                      </a:schemeClr>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A4</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 (PowerPoint is recommended for design). Please make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your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wall poster according to the required size.</a:t>
                </a:r>
              </a:p>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In order to better present your research to participants, you may also </a:t>
                </a:r>
                <a:r>
                  <a:rPr kumimoji="0" lang="en-US" altLang="zh-CN" sz="1800" b="1" i="0" u="none" strike="noStrike" kern="1200" cap="none" spc="0" normalizeH="0" baseline="0" noProof="0" dirty="0">
                    <a:ln>
                      <a:noFill/>
                    </a:ln>
                    <a:solidFill>
                      <a:schemeClr val="accent4">
                        <a:lumMod val="50000"/>
                      </a:schemeClr>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choose to record a video or audio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(no longer than 5 minutes) to introduce the paper.</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12" name="文本框 11"/>
              <p:cNvSpPr txBox="1"/>
              <p:nvPr/>
            </p:nvSpPr>
            <p:spPr>
              <a:xfrm>
                <a:off x="238595" y="4762994"/>
                <a:ext cx="6404811" cy="391197"/>
              </a:xfrm>
              <a:prstGeom prst="rect">
                <a:avLst/>
              </a:prstGeom>
              <a:noFill/>
            </p:spPr>
            <p:txBody>
              <a:bodyPr wrap="square" rtlCol="0">
                <a:spAutoFit/>
              </a:bodyPr>
              <a:lstStyle/>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You can use the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noFill/>
                    <a:latin typeface="Times New Roman" panose="02020603050405020304" pitchFamily="18" charset="0"/>
                    <a:ea typeface="华文仿宋" panose="02010600040101010101" pitchFamily="2" charset="-122"/>
                    <a:cs typeface="Times New Roman" panose="02020603050405020304" pitchFamily="18" charset="0"/>
                    <a:hlinkClick r:id="rId7" action="ppaction://hlinksldjump"/>
                  </a:rPr>
                  <a:t>Poster-Template</a:t>
                </a:r>
                <a:r>
                  <a:rPr lang="zh-CN" altLang="en-US" dirty="0">
                    <a:no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to</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make your wall poster</a:t>
                </a:r>
                <a:r>
                  <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p>
            </p:txBody>
          </p:sp>
          <p:grpSp>
            <p:nvGrpSpPr>
              <p:cNvPr id="16" name="组合 15"/>
              <p:cNvGrpSpPr/>
              <p:nvPr/>
            </p:nvGrpSpPr>
            <p:grpSpPr>
              <a:xfrm>
                <a:off x="433136" y="5210817"/>
                <a:ext cx="4560442" cy="369332"/>
                <a:chOff x="433138" y="2828708"/>
                <a:chExt cx="4560442" cy="369332"/>
              </a:xfrm>
            </p:grpSpPr>
            <p:sp>
              <p:nvSpPr>
                <p:cNvPr id="18" name="文本框 17"/>
                <p:cNvSpPr txBox="1"/>
                <p:nvPr/>
              </p:nvSpPr>
              <p:spPr>
                <a:xfrm>
                  <a:off x="666222" y="2828708"/>
                  <a:ext cx="43273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Way of Wall Poster Presentation</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19" name="流程图: 接点 18"/>
                <p:cNvSpPr/>
                <p:nvPr/>
              </p:nvSpPr>
              <p:spPr>
                <a:xfrm>
                  <a:off x="433138" y="2943020"/>
                  <a:ext cx="180000" cy="180000"/>
                </a:xfrm>
                <a:prstGeom prst="flowChartConnector">
                  <a:avLst/>
                </a:prstGeom>
                <a:solidFill>
                  <a:schemeClr val="accent4">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grpSp>
          <p:sp>
            <p:nvSpPr>
              <p:cNvPr id="17" name="文本框 16"/>
              <p:cNvSpPr txBox="1"/>
              <p:nvPr/>
            </p:nvSpPr>
            <p:spPr>
              <a:xfrm>
                <a:off x="300785" y="5497708"/>
                <a:ext cx="6404811" cy="416332"/>
              </a:xfrm>
              <a:prstGeom prst="rect">
                <a:avLst/>
              </a:prstGeom>
              <a:noFill/>
            </p:spPr>
            <p:txBody>
              <a:bodyPr wrap="square" rtlCol="0">
                <a:spAutoFit/>
              </a:bodyPr>
              <a:lstStyle/>
              <a:p>
                <a:pPr marL="0" marR="0" lvl="0" indent="360045" algn="l" defTabSz="457200" rtl="0" eaLnBrk="1" fontAlgn="auto" latinLnBrk="0" hangingPunct="1">
                  <a:lnSpc>
                    <a:spcPct val="125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①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Show</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at</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the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website;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②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Present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during</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 the conference</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grpSp>
            <p:nvGrpSpPr>
              <p:cNvPr id="21" name="组合 20"/>
              <p:cNvGrpSpPr/>
              <p:nvPr/>
            </p:nvGrpSpPr>
            <p:grpSpPr>
              <a:xfrm>
                <a:off x="433134" y="5914040"/>
                <a:ext cx="4560442" cy="369332"/>
                <a:chOff x="433138" y="2828708"/>
                <a:chExt cx="4560442" cy="369332"/>
              </a:xfrm>
            </p:grpSpPr>
            <p:sp>
              <p:nvSpPr>
                <p:cNvPr id="23" name="文本框 22"/>
                <p:cNvSpPr txBox="1"/>
                <p:nvPr/>
              </p:nvSpPr>
              <p:spPr>
                <a:xfrm>
                  <a:off x="666222" y="2828708"/>
                  <a:ext cx="43273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Submission</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Date</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and</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Way </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24" name="流程图: 接点 23"/>
                <p:cNvSpPr/>
                <p:nvPr/>
              </p:nvSpPr>
              <p:spPr>
                <a:xfrm>
                  <a:off x="433138" y="2943020"/>
                  <a:ext cx="180000" cy="180000"/>
                </a:xfrm>
                <a:prstGeom prst="flowChartConnector">
                  <a:avLst/>
                </a:prstGeom>
                <a:solidFill>
                  <a:schemeClr val="accent4">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grpSp>
          <p:sp>
            <p:nvSpPr>
              <p:cNvPr id="22" name="文本框 21"/>
              <p:cNvSpPr txBox="1"/>
              <p:nvPr/>
            </p:nvSpPr>
            <p:spPr>
              <a:xfrm>
                <a:off x="300784" y="6255457"/>
                <a:ext cx="6404811" cy="1014893"/>
              </a:xfrm>
              <a:prstGeom prst="rect">
                <a:avLst/>
              </a:prstGeom>
              <a:noFill/>
            </p:spPr>
            <p:txBody>
              <a:bodyPr wrap="square" rtlCol="0">
                <a:spAutoFit/>
              </a:bodyPr>
              <a:lstStyle/>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Please </a:t>
                </a:r>
                <a:r>
                  <a:rPr kumimoji="0" lang="en-US" altLang="zh-CN" sz="1800" b="1" i="0" u="none" strike="noStrike" kern="1200" cap="none" spc="0" normalizeH="0" baseline="0" noProof="0" dirty="0">
                    <a:ln>
                      <a:noFill/>
                    </a:ln>
                    <a:solidFill>
                      <a:schemeClr val="accent4">
                        <a:lumMod val="50000"/>
                      </a:schemeClr>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submit your wall poster (Word/PPT/PDF)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and video or audio (if any) to the conference email or committee member (19137184507) </a:t>
                </a:r>
                <a:r>
                  <a:rPr kumimoji="0" lang="en-US" altLang="zh-CN" sz="1800" b="1" i="0" u="none" strike="noStrike" kern="1200" cap="none" spc="0" normalizeH="0" baseline="0" noProof="0" dirty="0">
                    <a:ln>
                      <a:noFill/>
                    </a:ln>
                    <a:solidFill>
                      <a:schemeClr val="accent4">
                        <a:lumMod val="50000"/>
                      </a:schemeClr>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no later than one week before the conference</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30" name="文本框 29"/>
              <p:cNvSpPr txBox="1"/>
              <p:nvPr/>
            </p:nvSpPr>
            <p:spPr>
              <a:xfrm>
                <a:off x="666218" y="7390561"/>
                <a:ext cx="589099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Tips </a:t>
                </a:r>
                <a:r>
                  <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Make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Wall Poster by </a:t>
                </a: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PowerPoint</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software</a:t>
                </a:r>
                <a:r>
                  <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p>
            </p:txBody>
          </p:sp>
          <p:sp>
            <p:nvSpPr>
              <p:cNvPr id="29" name="文本框 28"/>
              <p:cNvSpPr txBox="1"/>
              <p:nvPr/>
            </p:nvSpPr>
            <p:spPr>
              <a:xfrm>
                <a:off x="300784" y="7756570"/>
                <a:ext cx="6404811" cy="752385"/>
              </a:xfrm>
              <a:prstGeom prst="rect">
                <a:avLst/>
              </a:prstGeom>
              <a:noFill/>
            </p:spPr>
            <p:txBody>
              <a:bodyPr wrap="square" rtlCol="0">
                <a:spAutoFit/>
              </a:bodyPr>
              <a:lstStyle/>
              <a:p>
                <a:pPr marL="0" marR="0" lvl="0" indent="360045" algn="l" defTabSz="457200" rtl="0" eaLnBrk="1" fontAlgn="auto" latinLnBrk="0" hangingPunct="1">
                  <a:lnSpc>
                    <a:spcPct val="125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New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Slide</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—Design—</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Slide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Size: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A4—Make Wall Poster Presentation</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36" name="箭头: V 形 35"/>
              <p:cNvSpPr/>
              <p:nvPr/>
            </p:nvSpPr>
            <p:spPr>
              <a:xfrm>
                <a:off x="444917" y="7482639"/>
                <a:ext cx="194540" cy="182102"/>
              </a:xfrm>
              <a:prstGeom prst="chevron">
                <a:avLst/>
              </a:prstGeom>
              <a:solidFill>
                <a:schemeClr val="accent4">
                  <a:lumMod val="50000"/>
                </a:schemeClr>
              </a:solid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3" name="文本框 2"/>
          <p:cNvSpPr txBox="1"/>
          <p:nvPr/>
        </p:nvSpPr>
        <p:spPr>
          <a:xfrm>
            <a:off x="1308418" y="68580"/>
            <a:ext cx="4241165" cy="4603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lang="en-US" altLang="zh-CN" sz="2000" dirty="0">
                <a:latin typeface="华文中宋" panose="02010600040101010101" pitchFamily="2" charset="-122"/>
                <a:ea typeface="华文中宋" panose="02010600040101010101" pitchFamily="2" charset="-122"/>
              </a:rPr>
              <a:t>   </a:t>
            </a:r>
            <a:r>
              <a:rPr lang="en-US" altLang="zh-CN" sz="2400" b="1" dirty="0">
                <a:latin typeface="Times New Roman" panose="02020603050405020304" pitchFamily="18" charset="0"/>
                <a:ea typeface="华文中宋" panose="02010600040101010101" pitchFamily="2" charset="-122"/>
                <a:cs typeface="Times New Roman" panose="02020603050405020304" pitchFamily="18" charset="0"/>
              </a:rPr>
              <a:t>Wall</a:t>
            </a:r>
            <a:r>
              <a:rPr lang="zh-CN" altLang="en-US" sz="2400" b="1" dirty="0">
                <a:latin typeface="Times New Roman" panose="02020603050405020304" pitchFamily="18" charset="0"/>
                <a:ea typeface="华文中宋" panose="02010600040101010101" pitchFamily="2" charset="-122"/>
                <a:cs typeface="Times New Roman" panose="02020603050405020304" pitchFamily="18" charset="0"/>
              </a:rPr>
              <a:t> </a:t>
            </a:r>
            <a:r>
              <a:rPr kumimoji="0" lang="en-US" altLang="zh-CN" sz="2400" b="1" i="0" u="none" strike="noStrike" kern="1200" cap="none" spc="0" normalizeH="0" baseline="0" noProof="0" dirty="0">
                <a:ln>
                  <a:noFill/>
                </a:ln>
                <a:effectLst/>
                <a:uLnTx/>
                <a:uFillTx/>
                <a:latin typeface="Times New Roman" panose="02020603050405020304" pitchFamily="18" charset="0"/>
                <a:ea typeface="华文中宋" panose="02010600040101010101" pitchFamily="2" charset="-122"/>
                <a:cs typeface="Times New Roman" panose="02020603050405020304" pitchFamily="18" charset="0"/>
              </a:rPr>
              <a:t>Poster - ICIEM 2024</a:t>
            </a:r>
          </a:p>
        </p:txBody>
      </p:sp>
      <p:grpSp>
        <p:nvGrpSpPr>
          <p:cNvPr id="56" name="组合 55"/>
          <p:cNvGrpSpPr/>
          <p:nvPr/>
        </p:nvGrpSpPr>
        <p:grpSpPr>
          <a:xfrm>
            <a:off x="107177" y="616159"/>
            <a:ext cx="6643646" cy="8813397"/>
            <a:chOff x="506413" y="609600"/>
            <a:chExt cx="31391225" cy="41643300"/>
          </a:xfrm>
        </p:grpSpPr>
        <p:grpSp>
          <p:nvGrpSpPr>
            <p:cNvPr id="57" name="组合 56"/>
            <p:cNvGrpSpPr/>
            <p:nvPr/>
          </p:nvGrpSpPr>
          <p:grpSpPr>
            <a:xfrm>
              <a:off x="561975" y="6670675"/>
              <a:ext cx="31203900" cy="35582225"/>
              <a:chOff x="561975" y="6670675"/>
              <a:chExt cx="31203900" cy="35582225"/>
            </a:xfrm>
          </p:grpSpPr>
          <p:sp>
            <p:nvSpPr>
              <p:cNvPr id="63" name="AutoShape 50"/>
              <p:cNvSpPr>
                <a:spLocks noChangeArrowheads="1"/>
              </p:cNvSpPr>
              <p:nvPr/>
            </p:nvSpPr>
            <p:spPr bwMode="auto">
              <a:xfrm>
                <a:off x="16521113" y="6708775"/>
                <a:ext cx="15244762" cy="35544125"/>
              </a:xfrm>
              <a:prstGeom prst="roundRect">
                <a:avLst>
                  <a:gd name="adj" fmla="val 7000"/>
                </a:avLst>
              </a:prstGeom>
              <a:solidFill>
                <a:schemeClr val="bg1"/>
              </a:solidFill>
              <a:ln w="9525">
                <a:solidFill>
                  <a:schemeClr val="accent4">
                    <a:lumMod val="50000"/>
                  </a:schemeClr>
                </a:solidFill>
                <a:round/>
              </a:ln>
            </p:spPr>
            <p:txBody>
              <a:bodyPr wrap="none" lIns="33337" tIns="16668" rIns="33337" bIns="16668"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4" name="AutoShape 4"/>
              <p:cNvSpPr>
                <a:spLocks noChangeArrowheads="1"/>
              </p:cNvSpPr>
              <p:nvPr/>
            </p:nvSpPr>
            <p:spPr bwMode="auto">
              <a:xfrm>
                <a:off x="561975" y="6670675"/>
                <a:ext cx="15246350" cy="35544125"/>
              </a:xfrm>
              <a:prstGeom prst="roundRect">
                <a:avLst>
                  <a:gd name="adj" fmla="val 7000"/>
                </a:avLst>
              </a:prstGeom>
              <a:solidFill>
                <a:schemeClr val="bg1"/>
              </a:solidFill>
              <a:ln w="9525">
                <a:solidFill>
                  <a:schemeClr val="accent4">
                    <a:lumMod val="50000"/>
                  </a:schemeClr>
                </a:solidFill>
                <a:round/>
              </a:ln>
            </p:spPr>
            <p:txBody>
              <a:bodyPr wrap="none" lIns="33337" tIns="16668" rIns="33337" bIns="16668"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5" name="Text Box 9"/>
              <p:cNvSpPr txBox="1">
                <a:spLocks noChangeArrowheads="1"/>
              </p:cNvSpPr>
              <p:nvPr/>
            </p:nvSpPr>
            <p:spPr bwMode="auto">
              <a:xfrm>
                <a:off x="777874" y="8645526"/>
                <a:ext cx="14701838" cy="20541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66" name="Text Box 10"/>
              <p:cNvSpPr txBox="1">
                <a:spLocks noChangeArrowheads="1"/>
              </p:cNvSpPr>
              <p:nvPr/>
            </p:nvSpPr>
            <p:spPr bwMode="auto">
              <a:xfrm>
                <a:off x="2489199" y="29916436"/>
                <a:ext cx="9299575"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Methods</a:t>
                </a:r>
              </a:p>
            </p:txBody>
          </p:sp>
          <p:sp>
            <p:nvSpPr>
              <p:cNvPr id="67" name="Text Box 11"/>
              <p:cNvSpPr txBox="1">
                <a:spLocks noChangeArrowheads="1"/>
              </p:cNvSpPr>
              <p:nvPr/>
            </p:nvSpPr>
            <p:spPr bwMode="auto">
              <a:xfrm>
                <a:off x="17068800" y="26693811"/>
                <a:ext cx="13309602"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Conclusions</a:t>
                </a:r>
              </a:p>
            </p:txBody>
          </p:sp>
          <p:sp>
            <p:nvSpPr>
              <p:cNvPr id="68" name="Text Box 19"/>
              <p:cNvSpPr txBox="1">
                <a:spLocks noChangeArrowheads="1"/>
              </p:cNvSpPr>
              <p:nvPr/>
            </p:nvSpPr>
            <p:spPr bwMode="auto">
              <a:xfrm>
                <a:off x="17370425" y="18032414"/>
                <a:ext cx="6132511" cy="10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355"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 </a:t>
                </a:r>
                <a:r>
                  <a:rPr kumimoji="0" lang="en-US" altLang="zh-CN" sz="1355"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Figure #1</a:t>
                </a:r>
              </a:p>
            </p:txBody>
          </p:sp>
          <p:sp>
            <p:nvSpPr>
              <p:cNvPr id="69" name="Text Box 25"/>
              <p:cNvSpPr txBox="1">
                <a:spLocks noChangeArrowheads="1"/>
              </p:cNvSpPr>
              <p:nvPr/>
            </p:nvSpPr>
            <p:spPr bwMode="auto">
              <a:xfrm>
                <a:off x="24815802" y="17997487"/>
                <a:ext cx="6132511" cy="10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355"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 </a:t>
                </a:r>
                <a:r>
                  <a:rPr kumimoji="0" lang="en-US" altLang="zh-CN" sz="1355"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Figure #2</a:t>
                </a:r>
              </a:p>
            </p:txBody>
          </p:sp>
          <p:sp>
            <p:nvSpPr>
              <p:cNvPr id="70" name="AutoShape 26"/>
              <p:cNvSpPr>
                <a:spLocks noChangeArrowheads="1"/>
              </p:cNvSpPr>
              <p:nvPr/>
            </p:nvSpPr>
            <p:spPr bwMode="auto">
              <a:xfrm>
                <a:off x="24841200" y="19589750"/>
                <a:ext cx="6188075" cy="5116513"/>
              </a:xfrm>
              <a:prstGeom prst="flowChartOr">
                <a:avLst/>
              </a:prstGeom>
              <a:solidFill>
                <a:schemeClr val="bg1"/>
              </a:solidFill>
              <a:ln w="9525">
                <a:solidFill>
                  <a:schemeClr val="tx1"/>
                </a:solidFill>
                <a:round/>
              </a:ln>
            </p:spPr>
            <p:txBody>
              <a:bodyPr wrap="none" lIns="33337" tIns="16668" rIns="33337" bIns="16668"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71" name="Text Box 27"/>
              <p:cNvSpPr txBox="1">
                <a:spLocks noChangeArrowheads="1"/>
              </p:cNvSpPr>
              <p:nvPr/>
            </p:nvSpPr>
            <p:spPr bwMode="auto">
              <a:xfrm>
                <a:off x="20864511" y="36490276"/>
                <a:ext cx="8497889" cy="10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en-US" altLang="zh-CN" sz="1355"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Bibliography</a:t>
                </a:r>
              </a:p>
            </p:txBody>
          </p:sp>
          <p:sp>
            <p:nvSpPr>
              <p:cNvPr id="72" name="Rectangle 35"/>
              <p:cNvSpPr>
                <a:spLocks noChangeArrowheads="1"/>
              </p:cNvSpPr>
              <p:nvPr/>
            </p:nvSpPr>
            <p:spPr bwMode="auto">
              <a:xfrm>
                <a:off x="17152938" y="19516725"/>
                <a:ext cx="6750050" cy="5151438"/>
              </a:xfrm>
              <a:prstGeom prst="rect">
                <a:avLst/>
              </a:prstGeom>
              <a:solidFill>
                <a:schemeClr val="bg1"/>
              </a:solidFill>
              <a:ln w="9525">
                <a:solidFill>
                  <a:schemeClr val="tx1"/>
                </a:solidFill>
                <a:miter lim="800000"/>
              </a:ln>
            </p:spPr>
            <p:txBody>
              <a:bodyPr wrap="none" lIns="19048" tIns="9524" rIns="19048" bIns="9524" anchor="ctr"/>
              <a:lstStyle>
                <a:lvl1pPr defTabSz="898525">
                  <a:defRPr sz="8500">
                    <a:solidFill>
                      <a:schemeClr val="tx1"/>
                    </a:solidFill>
                    <a:latin typeface="Calibri" panose="020F0502020204030204" pitchFamily="34" charset="0"/>
                    <a:ea typeface="宋体" panose="02010600030101010101" pitchFamily="2" charset="-122"/>
                  </a:defRPr>
                </a:lvl1pPr>
                <a:lvl2pPr marL="742950" indent="-285750" defTabSz="898525">
                  <a:defRPr sz="8500">
                    <a:solidFill>
                      <a:schemeClr val="tx1"/>
                    </a:solidFill>
                    <a:latin typeface="Calibri" panose="020F0502020204030204" pitchFamily="34" charset="0"/>
                    <a:ea typeface="宋体" panose="02010600030101010101" pitchFamily="2" charset="-122"/>
                  </a:defRPr>
                </a:lvl2pPr>
                <a:lvl3pPr marL="1143000" indent="-228600" defTabSz="898525">
                  <a:defRPr sz="8500">
                    <a:solidFill>
                      <a:schemeClr val="tx1"/>
                    </a:solidFill>
                    <a:latin typeface="Calibri" panose="020F0502020204030204" pitchFamily="34" charset="0"/>
                    <a:ea typeface="宋体" panose="02010600030101010101" pitchFamily="2" charset="-122"/>
                  </a:defRPr>
                </a:lvl3pPr>
                <a:lvl4pPr marL="1600200" indent="-228600" defTabSz="898525">
                  <a:defRPr sz="8500">
                    <a:solidFill>
                      <a:schemeClr val="tx1"/>
                    </a:solidFill>
                    <a:latin typeface="Calibri" panose="020F0502020204030204" pitchFamily="34" charset="0"/>
                    <a:ea typeface="宋体" panose="02010600030101010101" pitchFamily="2" charset="-122"/>
                  </a:defRPr>
                </a:lvl4pPr>
                <a:lvl5pPr marL="2057400" indent="-228600" defTabSz="898525">
                  <a:defRPr sz="8500">
                    <a:solidFill>
                      <a:schemeClr val="tx1"/>
                    </a:solidFill>
                    <a:latin typeface="Calibri" panose="020F0502020204030204" pitchFamily="34" charset="0"/>
                    <a:ea typeface="宋体" panose="02010600030101010101" pitchFamily="2" charset="-122"/>
                  </a:defRPr>
                </a:lvl5pPr>
                <a:lvl6pPr marL="25146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898525" rtl="0" eaLnBrk="0" fontAlgn="auto" latinLnBrk="0" hangingPunct="0">
                  <a:lnSpc>
                    <a:spcPct val="100000"/>
                  </a:lnSpc>
                  <a:spcBef>
                    <a:spcPts val="0"/>
                  </a:spcBef>
                  <a:spcAft>
                    <a:spcPts val="0"/>
                  </a:spcAft>
                  <a:buClrTx/>
                  <a:buSzTx/>
                  <a:buFontTx/>
                  <a:buNone/>
                  <a:defRPr/>
                </a:pPr>
                <a:r>
                  <a:rPr kumimoji="0" lang="zh-CN" altLang="en-US"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图表或图片</a:t>
                </a:r>
                <a:endParaRPr kumimoji="0" lang="en-US" altLang="zh-CN"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ctr" defTabSz="898525" rtl="0" eaLnBrk="0" fontAlgn="auto" latinLnBrk="0" hangingPunct="0">
                  <a:lnSpc>
                    <a:spcPct val="100000"/>
                  </a:lnSpc>
                  <a:spcBef>
                    <a:spcPts val="0"/>
                  </a:spcBef>
                  <a:spcAft>
                    <a:spcPts val="0"/>
                  </a:spcAft>
                  <a:buClrTx/>
                  <a:buSzTx/>
                  <a:buFontTx/>
                  <a:buNone/>
                  <a:defRPr/>
                </a:pPr>
                <a:r>
                  <a:rPr kumimoji="0" lang="en-US" altLang="zh-CN"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CHART or PICTURE</a:t>
                </a:r>
              </a:p>
            </p:txBody>
          </p:sp>
          <p:sp>
            <p:nvSpPr>
              <p:cNvPr id="73" name="Text Box 36"/>
              <p:cNvSpPr txBox="1">
                <a:spLocks noChangeArrowheads="1"/>
              </p:cNvSpPr>
              <p:nvPr/>
            </p:nvSpPr>
            <p:spPr bwMode="auto">
              <a:xfrm>
                <a:off x="919161" y="31513462"/>
                <a:ext cx="14157324" cy="8130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12743" tIns="6371" rIns="12743" bIns="6371">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655"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655"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655"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655" b="1"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100000"/>
                  </a:lnSpc>
                  <a:spcBef>
                    <a:spcPts val="0"/>
                  </a:spcBef>
                  <a:spcAft>
                    <a:spcPts val="0"/>
                  </a:spcAft>
                  <a:buClrTx/>
                  <a:buSzTx/>
                  <a:buFontTx/>
                  <a:buNone/>
                  <a:defRPr/>
                </a:pPr>
                <a:endParaRPr kumimoji="0" lang="en-US" altLang="zh-CN" sz="51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4" name="Text Box 38"/>
              <p:cNvSpPr txBox="1">
                <a:spLocks noChangeArrowheads="1"/>
              </p:cNvSpPr>
              <p:nvPr/>
            </p:nvSpPr>
            <p:spPr bwMode="auto">
              <a:xfrm>
                <a:off x="17070388" y="37479289"/>
                <a:ext cx="13646150" cy="4150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12743" tIns="6371" rIns="12743" bIns="6371">
                <a:spAutoFit/>
              </a:bodyPr>
              <a:lstStyle>
                <a:lvl1pPr marL="335280" indent="-335280"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335280" marR="0" lvl="0" indent="-335280" algn="l" defTabSz="603250" rtl="0" eaLnBrk="0" fontAlgn="auto" latinLnBrk="0" hangingPunct="0">
                  <a:lnSpc>
                    <a:spcPct val="95000"/>
                  </a:lnSpc>
                  <a:spcBef>
                    <a:spcPts val="0"/>
                  </a:spcBef>
                  <a:spcAft>
                    <a:spcPts val="0"/>
                  </a:spcAft>
                  <a:buClrTx/>
                  <a:buSzTx/>
                  <a:buFontTx/>
                  <a:buNone/>
                  <a:defRPr/>
                </a:pPr>
                <a:endParaRPr kumimoji="0" lang="en-US" altLang="zh-CN" sz="590" b="1" i="0" u="sng"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335280" marR="0" lvl="0" indent="-335280" algn="l" defTabSz="603250" rtl="0" eaLnBrk="0" fontAlgn="auto" latinLnBrk="0" hangingPunct="0">
                  <a:lnSpc>
                    <a:spcPct val="95000"/>
                  </a:lnSpc>
                  <a:spcBef>
                    <a:spcPts val="0"/>
                  </a:spcBef>
                  <a:spcAft>
                    <a:spcPts val="0"/>
                  </a:spcAft>
                  <a:buClrTx/>
                  <a:buSzTx/>
                  <a:buFontTx/>
                  <a:buAutoNum type="arabicPeriod"/>
                  <a:defRPr/>
                </a:pPr>
                <a:r>
                  <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a:t>
                </a:r>
              </a:p>
              <a:p>
                <a:pPr marL="335280" marR="0" lvl="0" indent="-335280" algn="l" defTabSz="603250" rtl="0" eaLnBrk="0" fontAlgn="auto" latinLnBrk="0" hangingPunct="0">
                  <a:lnSpc>
                    <a:spcPct val="95000"/>
                  </a:lnSpc>
                  <a:spcBef>
                    <a:spcPts val="0"/>
                  </a:spcBef>
                  <a:spcAft>
                    <a:spcPts val="0"/>
                  </a:spcAft>
                  <a:buClrTx/>
                  <a:buSzTx/>
                  <a:buFontTx/>
                  <a:buAutoNum type="arabicPeriod"/>
                  <a:defRPr/>
                </a:pPr>
                <a:r>
                  <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a:t>
                </a:r>
              </a:p>
              <a:p>
                <a:pPr marL="335280" marR="0" lvl="0" indent="-335280" algn="l" defTabSz="603250" rtl="0" eaLnBrk="0" fontAlgn="auto" latinLnBrk="0" hangingPunct="0">
                  <a:lnSpc>
                    <a:spcPct val="95000"/>
                  </a:lnSpc>
                  <a:spcBef>
                    <a:spcPts val="0"/>
                  </a:spcBef>
                  <a:spcAft>
                    <a:spcPts val="0"/>
                  </a:spcAft>
                  <a:buClrTx/>
                  <a:buSzTx/>
                  <a:buFont typeface="Symbol" panose="05050102010706020507" pitchFamily="18" charset="2"/>
                  <a:buAutoNum type="arabicPeriod"/>
                  <a:defRPr/>
                </a:pPr>
                <a:r>
                  <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a:t>
                </a:r>
              </a:p>
              <a:p>
                <a:pPr marL="335280" marR="0" lvl="0" indent="-335280" algn="l" defTabSz="603250" rtl="0" eaLnBrk="0" fontAlgn="auto" latinLnBrk="0" hangingPunct="0">
                  <a:lnSpc>
                    <a:spcPct val="95000"/>
                  </a:lnSpc>
                  <a:spcBef>
                    <a:spcPts val="0"/>
                  </a:spcBef>
                  <a:spcAft>
                    <a:spcPts val="0"/>
                  </a:spcAft>
                  <a:buClrTx/>
                  <a:buSzTx/>
                  <a:buFont typeface="Symbol" panose="05050102010706020507" pitchFamily="18" charset="2"/>
                  <a:buAutoNum type="arabicPeriod"/>
                  <a:defRPr/>
                </a:pPr>
                <a:r>
                  <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a:t>
                </a:r>
              </a:p>
              <a:p>
                <a:pPr marL="335280" marR="0" lvl="0" indent="-335280" algn="l" defTabSz="603250" rtl="0" eaLnBrk="0" fontAlgn="auto" latinLnBrk="0" hangingPunct="0">
                  <a:lnSpc>
                    <a:spcPct val="95000"/>
                  </a:lnSpc>
                  <a:spcBef>
                    <a:spcPts val="0"/>
                  </a:spcBef>
                  <a:spcAft>
                    <a:spcPts val="0"/>
                  </a:spcAft>
                  <a:buClrTx/>
                  <a:buSzTx/>
                  <a:buFont typeface="Symbol" panose="05050102010706020507" pitchFamily="18" charset="2"/>
                  <a:buAutoNum type="arabicPeriod"/>
                  <a:defRPr/>
                </a:pP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5" name="Text Box 39"/>
              <p:cNvSpPr txBox="1">
                <a:spLocks noChangeArrowheads="1"/>
              </p:cNvSpPr>
              <p:nvPr/>
            </p:nvSpPr>
            <p:spPr bwMode="auto">
              <a:xfrm>
                <a:off x="16924338" y="8697913"/>
                <a:ext cx="14130339" cy="8111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12743" tIns="6371" rIns="12743" bIns="6371">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655"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655"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655"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655"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6" name="Text Box 40"/>
              <p:cNvSpPr txBox="1">
                <a:spLocks noChangeArrowheads="1"/>
              </p:cNvSpPr>
              <p:nvPr/>
            </p:nvSpPr>
            <p:spPr bwMode="auto">
              <a:xfrm>
                <a:off x="16895761" y="28381326"/>
                <a:ext cx="14298611" cy="6473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12743" tIns="6371" rIns="12743" bIns="6371">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40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7" name="Text Box 42"/>
              <p:cNvSpPr txBox="1">
                <a:spLocks noChangeArrowheads="1"/>
              </p:cNvSpPr>
              <p:nvPr/>
            </p:nvSpPr>
            <p:spPr bwMode="auto">
              <a:xfrm>
                <a:off x="3781425" y="7061201"/>
                <a:ext cx="9126536"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Introduction</a:t>
                </a:r>
              </a:p>
            </p:txBody>
          </p:sp>
          <p:sp>
            <p:nvSpPr>
              <p:cNvPr id="78" name="Text Box 43"/>
              <p:cNvSpPr txBox="1">
                <a:spLocks noChangeArrowheads="1"/>
              </p:cNvSpPr>
              <p:nvPr/>
            </p:nvSpPr>
            <p:spPr bwMode="auto">
              <a:xfrm>
                <a:off x="19151599" y="7075489"/>
                <a:ext cx="9194798"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Results</a:t>
                </a:r>
              </a:p>
            </p:txBody>
          </p:sp>
        </p:grpSp>
        <p:grpSp>
          <p:nvGrpSpPr>
            <p:cNvPr id="58" name="组合 57"/>
            <p:cNvGrpSpPr/>
            <p:nvPr/>
          </p:nvGrpSpPr>
          <p:grpSpPr>
            <a:xfrm>
              <a:off x="506413" y="609600"/>
              <a:ext cx="31391225" cy="5516563"/>
              <a:chOff x="506413" y="609600"/>
              <a:chExt cx="31391225" cy="5516563"/>
            </a:xfrm>
          </p:grpSpPr>
          <p:sp>
            <p:nvSpPr>
              <p:cNvPr id="59" name="AutoShape 13"/>
              <p:cNvSpPr>
                <a:spLocks noChangeArrowheads="1"/>
              </p:cNvSpPr>
              <p:nvPr/>
            </p:nvSpPr>
            <p:spPr bwMode="auto">
              <a:xfrm>
                <a:off x="506413" y="609600"/>
                <a:ext cx="31391225" cy="5516563"/>
              </a:xfrm>
              <a:prstGeom prst="roundRect">
                <a:avLst>
                  <a:gd name="adj" fmla="val 10870"/>
                </a:avLst>
              </a:prstGeom>
              <a:gradFill rotWithShape="1">
                <a:gsLst>
                  <a:gs pos="0">
                    <a:srgbClr val="B6A992"/>
                  </a:gs>
                  <a:gs pos="100000">
                    <a:schemeClr val="bg1"/>
                  </a:gs>
                </a:gsLst>
                <a:lin ang="5400000" scaled="1"/>
              </a:gradFill>
              <a:ln w="9525">
                <a:solidFill>
                  <a:schemeClr val="accent4">
                    <a:lumMod val="50000"/>
                  </a:schemeClr>
                </a:solidFill>
                <a:round/>
              </a:ln>
            </p:spPr>
            <p:txBody>
              <a:bodyPr wrap="none" lIns="19048" tIns="9524" rIns="19048" bIns="9524"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prstClr val="white"/>
                  </a:solidFill>
                  <a:effectLst/>
                  <a:uLnTx/>
                  <a:uFillTx/>
                  <a:latin typeface="Calibri" panose="020F0502020204030204" pitchFamily="34" charset="0"/>
                  <a:ea typeface="宋体" panose="02010600030101010101" pitchFamily="2" charset="-122"/>
                  <a:cs typeface="+mn-cs"/>
                </a:endParaRPr>
              </a:p>
            </p:txBody>
          </p:sp>
          <p:sp>
            <p:nvSpPr>
              <p:cNvPr id="60" name="Text Box 14"/>
              <p:cNvSpPr txBox="1">
                <a:spLocks noChangeArrowheads="1"/>
              </p:cNvSpPr>
              <p:nvPr/>
            </p:nvSpPr>
            <p:spPr bwMode="auto">
              <a:xfrm>
                <a:off x="2100264" y="869952"/>
                <a:ext cx="27716163" cy="3717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en-US" altLang="zh-CN" sz="20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Research Title</a:t>
                </a:r>
              </a:p>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16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Author</a:t>
                </a:r>
              </a:p>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1400"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Affiliation</a:t>
                </a:r>
                <a:endParaRPr kumimoji="0" lang="en-US" altLang="zh-CN" sz="1400"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1" name="Text Box 16"/>
              <p:cNvSpPr txBox="1">
                <a:spLocks noChangeArrowheads="1"/>
              </p:cNvSpPr>
              <p:nvPr/>
            </p:nvSpPr>
            <p:spPr bwMode="auto">
              <a:xfrm>
                <a:off x="506413" y="3009899"/>
                <a:ext cx="4776786" cy="3044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单位标识 </a:t>
                </a:r>
                <a:r>
                  <a:rPr kumimoji="0" lang="en-US" altLang="zh-CN"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Logo</a:t>
                </a:r>
              </a:p>
              <a:p>
                <a:pPr marL="0" marR="0" lvl="0" indent="0" algn="ctr" defTabSz="457200" rtl="0" eaLnBrk="1" fontAlgn="auto" latinLnBrk="0" hangingPunct="1">
                  <a:lnSpc>
                    <a:spcPct val="100000"/>
                  </a:lnSpc>
                  <a:spcBef>
                    <a:spcPct val="50000"/>
                  </a:spcBef>
                  <a:spcAft>
                    <a:spcPts val="0"/>
                  </a:spcAft>
                  <a:buClrTx/>
                  <a:buSzTx/>
                  <a:buFontTx/>
                  <a:buNone/>
                  <a:defRPr/>
                </a:pPr>
                <a:endParaRPr kumimoji="0" lang="en-US" altLang="zh-CN" sz="510" b="0" i="0" u="none" strike="noStrike" kern="1200" cap="none" spc="0" normalizeH="0" baseline="0" noProof="0" dirty="0">
                  <a:ln>
                    <a:noFill/>
                  </a:ln>
                  <a:solidFill>
                    <a:srgbClr val="FF0000"/>
                  </a:solidFill>
                  <a:effectLst/>
                  <a:uLnTx/>
                  <a:uFillTx/>
                  <a:latin typeface="Calibri" panose="020F0502020204030204" pitchFamily="34" charset="0"/>
                  <a:ea typeface="宋体" panose="02010600030101010101" pitchFamily="2" charset="-122"/>
                  <a:cs typeface="+mn-cs"/>
                </a:endParaRPr>
              </a:p>
            </p:txBody>
          </p:sp>
          <p:sp>
            <p:nvSpPr>
              <p:cNvPr id="62" name="Text Box 49"/>
              <p:cNvSpPr txBox="1">
                <a:spLocks noChangeArrowheads="1"/>
              </p:cNvSpPr>
              <p:nvPr/>
            </p:nvSpPr>
            <p:spPr bwMode="auto">
              <a:xfrm>
                <a:off x="27381200" y="3048001"/>
                <a:ext cx="4403723" cy="3044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单位标识 </a:t>
                </a:r>
                <a:r>
                  <a:rPr kumimoji="0" lang="en-US" altLang="zh-CN"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Logo</a:t>
                </a:r>
              </a:p>
              <a:p>
                <a:pPr marL="0" marR="0" lvl="0" indent="0" algn="ctr" defTabSz="457200" rtl="0" eaLnBrk="1" fontAlgn="auto" latinLnBrk="0" hangingPunct="1">
                  <a:lnSpc>
                    <a:spcPct val="100000"/>
                  </a:lnSpc>
                  <a:spcBef>
                    <a:spcPct val="50000"/>
                  </a:spcBef>
                  <a:spcAft>
                    <a:spcPts val="0"/>
                  </a:spcAft>
                  <a:buClrTx/>
                  <a:buSzTx/>
                  <a:buFontTx/>
                  <a:buNone/>
                  <a:defRPr/>
                </a:pPr>
                <a:endParaRPr kumimoji="0" lang="en-US" altLang="zh-CN" sz="510" b="0" i="0" u="none" strike="noStrike" kern="1200" cap="none" spc="0" normalizeH="0" baseline="0" noProof="0" dirty="0">
                  <a:ln>
                    <a:noFill/>
                  </a:ln>
                  <a:solidFill>
                    <a:srgbClr val="FF0000"/>
                  </a:solidFill>
                  <a:effectLst/>
                  <a:uLnTx/>
                  <a:uFillTx/>
                  <a:latin typeface="Calibri" panose="020F0502020204030204" pitchFamily="34" charset="0"/>
                  <a:ea typeface="宋体" panose="02010600030101010101" pitchFamily="2" charset="-122"/>
                  <a:cs typeface="+mn-cs"/>
                </a:endParaRPr>
              </a:p>
            </p:txBody>
          </p:sp>
        </p:grpSp>
      </p:grpSp>
      <p:pic>
        <p:nvPicPr>
          <p:cNvPr id="35" name="图片 34">
            <a:hlinkClick r:id="rId3"/>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00990" y="9518325"/>
            <a:ext cx="1376680" cy="311114"/>
          </a:xfrm>
          <a:prstGeom prst="rect">
            <a:avLst/>
          </a:prstGeom>
        </p:spPr>
      </p:pic>
      <p:pic>
        <p:nvPicPr>
          <p:cNvPr id="34" name="图片 33">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76025" y="9475509"/>
            <a:ext cx="1480886" cy="353948"/>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N2M1ZDQ3MzAwMDNkMTkyNDMxYjQyNGI5NjBmZWRlYT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23</TotalTime>
  <Words>266</Words>
  <Application>Microsoft Office PowerPoint</Application>
  <PresentationFormat>A4 纸张(210x297 毫米)</PresentationFormat>
  <Paragraphs>53</Paragraphs>
  <Slides>2</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vt:i4>
      </vt:variant>
    </vt:vector>
  </HeadingPairs>
  <TitlesOfParts>
    <vt:vector size="10" baseType="lpstr">
      <vt:lpstr>等线</vt:lpstr>
      <vt:lpstr>华文中宋</vt:lpstr>
      <vt:lpstr>Arial</vt:lpstr>
      <vt:lpstr>Calibri</vt:lpstr>
      <vt:lpstr>Calibri Light</vt:lpstr>
      <vt:lpstr>Symbol</vt:lpstr>
      <vt:lpstr>Times New Roman</vt:lpstr>
      <vt:lpstr>Office 主题​​</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Aaliserellie Wang</dc:creator>
  <cp:lastModifiedBy>Aaliserellie Wang</cp:lastModifiedBy>
  <cp:revision>38</cp:revision>
  <dcterms:created xsi:type="dcterms:W3CDTF">2024-07-10T07:06:00Z</dcterms:created>
  <dcterms:modified xsi:type="dcterms:W3CDTF">2024-12-26T02:41:49Z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C9BADDFEAD894A93941D696FBDDF171B_12</vt:lpwstr>
  </property>
  <property fmtid="{D5CDD505-2E9C-101B-9397-08002B2CF9AE}" pid="3" name="KSOProductBuildVer">
    <vt:lpwstr>2052-12.1.0.16929</vt:lpwstr>
  </property>
</Properties>
</file>